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7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3784-7989-430F-8AE9-F337258B5E97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6958-3D4D-4746-B280-A00581440E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10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3784-7989-430F-8AE9-F337258B5E97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6958-3D4D-4746-B280-A00581440E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81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3784-7989-430F-8AE9-F337258B5E97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6958-3D4D-4746-B280-A00581440E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97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3784-7989-430F-8AE9-F337258B5E97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6958-3D4D-4746-B280-A00581440E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847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3784-7989-430F-8AE9-F337258B5E97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6958-3D4D-4746-B280-A00581440E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55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3784-7989-430F-8AE9-F337258B5E97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6958-3D4D-4746-B280-A00581440E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909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3784-7989-430F-8AE9-F337258B5E97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6958-3D4D-4746-B280-A00581440E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016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3784-7989-430F-8AE9-F337258B5E97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6958-3D4D-4746-B280-A00581440E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970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3784-7989-430F-8AE9-F337258B5E97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6958-3D4D-4746-B280-A00581440E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51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3784-7989-430F-8AE9-F337258B5E97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6958-3D4D-4746-B280-A00581440E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691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F3784-7989-430F-8AE9-F337258B5E97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6958-3D4D-4746-B280-A00581440E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95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F3784-7989-430F-8AE9-F337258B5E97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D6958-3D4D-4746-B280-A00581440E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0046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37440"/>
            <a:ext cx="12192000" cy="2630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468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к9, Лит Б (1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4806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к9, Лит Б (2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314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к9, Лит Б (3)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6669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Залесов Дмитрий Геннадьевич</dc:creator>
  <cp:lastModifiedBy>Залесов Дмитрий Геннадьевич</cp:lastModifiedBy>
  <cp:revision>1</cp:revision>
  <dcterms:created xsi:type="dcterms:W3CDTF">2024-09-25T08:07:50Z</dcterms:created>
  <dcterms:modified xsi:type="dcterms:W3CDTF">2024-09-25T08:08:37Z</dcterms:modified>
</cp:coreProperties>
</file>